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Amatic SC" charset="-79"/>
      <p:regular r:id="rId12"/>
      <p:bold r:id="rId13"/>
    </p:embeddedFont>
    <p:embeddedFont>
      <p:font typeface="Source Code Pro" pitchFamily="49" charset="-18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5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sk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pPr lvl="0">
                <a:spcBef>
                  <a:spcPts val="0"/>
                </a:spcBef>
                <a:buNone/>
              </a:pPr>
              <a:t>‹#›</a:t>
            </a:fld>
            <a:endParaRPr lang="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sk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sk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My future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Monika Kordiaková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29800" y="1051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sz="3600"/>
              <a:t>My ideal partner will be good friend.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4618975" y="109225"/>
            <a:ext cx="4488600" cy="17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sz="2400" dirty="0"/>
              <a:t>I will learn </a:t>
            </a:r>
            <a:r>
              <a:rPr lang="sk" sz="2400" dirty="0" smtClean="0"/>
              <a:t>to </a:t>
            </a:r>
            <a:r>
              <a:rPr lang="sk" sz="2400" dirty="0"/>
              <a:t>drive at 17 years. I will start work at 25 years. I will get married at 19 years. I will have children at 20 years. 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070" y="1704982"/>
            <a:ext cx="3205649" cy="152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62" y="1704962"/>
            <a:ext cx="2581275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6525" y="3089850"/>
            <a:ext cx="3236749" cy="20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5475" y="1779312"/>
            <a:ext cx="1694900" cy="12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7550" y="3229542"/>
            <a:ext cx="2754525" cy="155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8300" y="64300"/>
            <a:ext cx="3798600" cy="3593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dirty="0"/>
              <a:t>i think i will write a book. I think I will not ever play in </a:t>
            </a:r>
            <a:r>
              <a:rPr lang="sk" dirty="0" smtClean="0"/>
              <a:t>a national </a:t>
            </a:r>
            <a:r>
              <a:rPr lang="sk" dirty="0"/>
              <a:t>sport team. 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88625" cy="24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6900" y="2763026"/>
            <a:ext cx="2227099" cy="23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3525"/>
            <a:ext cx="4586774" cy="34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4916650" y="841450"/>
            <a:ext cx="3935100" cy="22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sz="3600"/>
              <a:t>I most want to be important and happy.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657050" y="65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dirty="0"/>
              <a:t>I will live in a village or </a:t>
            </a:r>
            <a:r>
              <a:rPr lang="sk" dirty="0" smtClean="0"/>
              <a:t>a small </a:t>
            </a:r>
            <a:r>
              <a:rPr lang="sk" dirty="0"/>
              <a:t>town. 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27174" cy="204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5675" y="3646850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125" y="2302150"/>
            <a:ext cx="3618250" cy="259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921800" y="4645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dirty="0"/>
              <a:t>aliens won’t visit the </a:t>
            </a:r>
            <a:r>
              <a:rPr lang="sk" dirty="0" smtClean="0"/>
              <a:t>Earth.People </a:t>
            </a:r>
            <a:r>
              <a:rPr lang="sk" dirty="0"/>
              <a:t>won’t live on Mars.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21800" cy="29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299" y="2463519"/>
            <a:ext cx="2683699" cy="26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265500" y="400924"/>
            <a:ext cx="4045200" cy="1836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sz="3600" dirty="0"/>
              <a:t>We will </a:t>
            </a:r>
            <a:r>
              <a:rPr lang="sk" sz="3600" dirty="0" smtClean="0"/>
              <a:t>have </a:t>
            </a:r>
            <a:r>
              <a:rPr lang="sk" sz="3600" dirty="0"/>
              <a:t>cars in the future. We will </a:t>
            </a:r>
            <a:r>
              <a:rPr lang="sk" sz="3600" dirty="0" smtClean="0"/>
              <a:t>have </a:t>
            </a:r>
            <a:r>
              <a:rPr lang="sk" sz="3600" dirty="0"/>
              <a:t>shops in the future.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25" y="2167225"/>
            <a:ext cx="4499924" cy="29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4684475" y="127075"/>
            <a:ext cx="4417200" cy="13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 sz="3600" dirty="0"/>
              <a:t>I will </a:t>
            </a:r>
            <a:r>
              <a:rPr lang="sk" sz="3600" dirty="0" smtClean="0"/>
              <a:t>live to be </a:t>
            </a:r>
            <a:r>
              <a:rPr lang="sk" sz="3600" dirty="0"/>
              <a:t>a hundread years old.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662" y="2118774"/>
            <a:ext cx="4328833" cy="25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2400" y="5835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Many animals won’t become extinct.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900" y="0"/>
            <a:ext cx="2828849" cy="18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9750" y="24599"/>
            <a:ext cx="2724249" cy="209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535" y="2121374"/>
            <a:ext cx="5342462" cy="30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THANNKS FOR PAYING ATTENTION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599" y="2928450"/>
            <a:ext cx="2953400" cy="221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Prezentácia na obrazovke (16:9)</PresentationFormat>
  <Paragraphs>12</Paragraphs>
  <Slides>9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</vt:lpstr>
      <vt:lpstr>Amatic SC</vt:lpstr>
      <vt:lpstr>Source Code Pro</vt:lpstr>
      <vt:lpstr>beach-day</vt:lpstr>
      <vt:lpstr>My future</vt:lpstr>
      <vt:lpstr>My ideal partner will be good friend.</vt:lpstr>
      <vt:lpstr>i think i will write a book. I think I will not ever play in a national sport team. </vt:lpstr>
      <vt:lpstr>Snímka 4</vt:lpstr>
      <vt:lpstr>I will live in a village or a small town. </vt:lpstr>
      <vt:lpstr>aliens won’t visit the Earth.People won’t live on Mars.</vt:lpstr>
      <vt:lpstr>We will have cars in the future. We will have shops in the future.</vt:lpstr>
      <vt:lpstr>Many animals won’t become extinct.</vt:lpstr>
      <vt:lpstr>THANNKS FOR PAYING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future</dc:title>
  <cp:lastModifiedBy>zborovna</cp:lastModifiedBy>
  <cp:revision>1</cp:revision>
  <dcterms:modified xsi:type="dcterms:W3CDTF">2017-01-31T10:12:32Z</dcterms:modified>
</cp:coreProperties>
</file>